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4" r:id="rId10"/>
  </p:sldIdLst>
  <p:sldSz cx="14630400" cy="8229600"/>
  <p:notesSz cx="8229600" cy="14630400"/>
  <p:embeddedFontLst>
    <p:embeddedFont>
      <p:font typeface="Poppins" pitchFamily="2" charset="77"/>
      <p:regular r:id="rId12"/>
      <p:italic r:id="rId13"/>
    </p:embeddedFont>
    <p:embeddedFont>
      <p:font typeface="Poppins Light" panose="020B0604020202020204" pitchFamily="34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Light" panose="020F0302020204030204" pitchFamily="34" charset="0"/>
      <p:regular r:id="rId19"/>
      <p:italic r:id="rId20"/>
    </p:embeddedFont>
  </p:embeddedFontLst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4:16.874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394 84 24575,'78'0'0,"-1"0"0,15 0 0,7 0 0,-14 0 0,5 0 0,2 0-246,-17 0 0,3 0 0,0 0 0,1 0 0,3 0 0,0 0 0,1 0 0,-1 0 0,-3 0 0,-1 0 0,-1 0 0,-1 0 286,13 0 0,-1 0 1,-3 0-41,-6 0 0,-3 0 0,-1 0 0,-6 0 0,-2 0 0,-1 0 334,23 3 1,-1 3-335,-7 2 0,-1 4 0,-6 3 0,-1 2 0,-4 4 0,0 1 491,1-1 1,-2 0-210,-4-1 1,0-1 24,-5-1 0,-1-2-307,-3-1 0,0-3 0,-1-2 0,1-1 0,0-3 0,-1-2 0,1-1 0,0-1 0,-4-2 0,0 0 0,40 0 0,-14 0 0,-18 0 0,-15 0 0,-13 0 0,-6 0 0,-3 0 0,-1 0 0,-1 0 0,4 0 0,7 0 0,9 0 0,7 0 0,3-1 0,-4-2 0,-9-2 0,-6-3 0,-7 0 0,-7 0 0,-4 1 0,-6 2 0,-6-4 0,-1-8 0,0-9 0,0-14 0,0-10 0,0-3 0,0 3 0,-2 13 0,-2 14 0,-3 12 0,0 9 0,0 20 0,1 16 0,3 28 0,0 36 0,3-45 0,0 0 0,0 37 0,0-22 0,0-40 0,0-10 0,2-4 0,0-3 0,1 2 0,-1 9 0,-1 8 0,2 6 0,0-2 0,-1-7 0,-3-11 0,-15-8 0,-22-6 0,-27-2 0,13 0 0,-5 0 0,-8 0 0,-3 0 0,-8 0 0,-2 0 0,-4 0 0,1 0 0,2 0 0,0 0 0,-1 0 0,0 0 0,1 1 0,0 1 0,-2 0 0,0 0 0,-1 0 0,1 0 0,0 0 0,1-1 0,3-1 0,1 0 0,6 0 0,2 0 0,8 0 0,2 0 0,-42 0 0,18 0 0,16 0 0,11 0 0,3 0 0,-1 0 0,-7 0 0,-11 0 0,-9 0 0,-8 3 0,-3 2 0,0 1 0,-7-1 0,47-3 0,-1-1 0,-4 1 0,0 0 0,-2 0 0,0 0 0,1 0 0,0-1 0,0 1 0,0-1 0,2-1 0,0 0 0,0 0 0,1 0 0,-1 0 0,0-1 0,1-2 0,-1-1 0,1-1 0,-1-2 0,1-1 0,-1-1 0,2 0 0,0 0 0,2 1 0,1 0 0,-39-3 0,17 5 0,10 3 0,9 3 0,6 0 0,3 0 0,10 0 0,6 0 0,6 0 0,9-5 0,6-7 0,5-9 0,2-15 0,11-17 0,28-21 0,-6 28 0,8 1 0,13-5 0,8 1 0,8 1 0,5 4 0,4 4 0,2 5 0,0 6 0,2 6 0,0 6 0,1 5 0,1 4 0,0 3 0,1 2 0,1 3 0,0 3 0,-1 2 0,-6 2 0,-4 3 0,-9 2 0,-4 2 0,-11 1 0,-4 2 0,25 14 0,-16-2 0,-9-3 0,3-1 0,4-5 0,9 1 0,10-2 0,9-1 0,-31-7 0,4-2 0,13 0 0,3-2 0,10 1 0,4-1 0,8 1 0,2-2 0,1-1 0,0-1 0,-6 0 0,-1-1 0,-5-1 0,-1-1 0,-12 0 0,-1-2 0,10 2 0,-4-2 0,-23 1 0,-3-2 0,8-1 0,-5-2 0,-3-7 0,-12-2 0,-11 0 0,-4 0 0,-2-1 0,-4 2 0,0 1 0,0 1 0,0-2 0,6-2 0,4-2 0,8-2 0,8 1 0,5-1 0,4-2 0,-2 1 0,-4-2 0,-8 2 0,-6 4 0,-7 3 0,-3 3 0,-4 2 0,-2 0 0,-4 1 0,-5 1 0,-53-1 0,-17 4 0,3 1 0,-6 1 0,1 0 0,-2 2 0,-17 1 0,-4 1 0,5 2 0,2 0 0,9 1 0,4 1 0,11 1 0,6 0 0,-3 4 0,5 1 0,-3 2 0,-11 4 0,-12 0 0,-16 0 0,41-9 0,-1 0 0,-2-2 0,-1-1 0,-1 0 0,-1-1 0,2-1 0,1-1 0,1-2 0,1 0 0,-45 0 0,9 0 0,10 1 0,12 0 0,16 2 0,13-1 0,9 1 0,5 2 0,-1-1 0,-3 3 0,-5 0 0,-5 0 0,-2-1 0,-3-2 0,-5 0 0,-9-1 0,-11-2 0,-13 1 0,-7-1 0,-3 2 0,-2 1 0,4-1 0,4 1 0,3-2 0,8-1 0,-3 3 0,-1-3 0,1 0 0,-2 1 0,7 0 0,1-1 0,-2 0 0,-2 0 0,-2 0 0,6 1 0,10-2 0,10-2 0,14 0 0,8 0 0,9 0 0,8 0 0,52 0 0,-32 0 0,36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4:24.753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577 241 24575,'99'-5'0,"-16"2"0,11 2 0,-7 0 0,7 1 0,5 1-246,-7-1 0,4 0 0,2 0 0,0 0 49,-15 0 0,1 0 1,1 0-1,-1 0 0,0 0-49,17 0 0,0 0 0,-2 0 0,-1 0 187,-11 0 1,-1 0 0,-2 0 0,-3 0 58,9 0 0,-5 0 0,-3 0 491,13 0 1,-7 0-482,-10 0 0,-5 0 251,-11 0 0,-4 0-261,-6 0 0,-1 0 0,42 0 0,-9-6 983,-8-9-306,-9-10-677,-4-12 0,-7-3 0,-6 2 0,-9 8 0,-12 9 0,-9 9 0,-6 7 0,0 2 0,15 3 0,33 0 0,37 0 0,-36 0 0,3 0 0,2 0 0,-2 0 0,-6 0 0,-3 0 0,32 0 0,-31 0 0,-19 1 0,-13 2 0,-4 3 0,4 4 0,3 4 0,6 4 0,11 2 0,8 4 0,7-1 0,-1-2 0,-12-3 0,-11-5 0,-13-1 0,-11 1 0,-8 6 0,-3 12 0,-2 12 0,0 7 0,0-2 0,0-10 0,0-10 0,-2-7 0,-1-6 0,-1-1 0,0-2 0,-1 1 0,-1-1 0,-2 1 0,-3 1 0,-3 2 0,-9 3 0,-9 2 0,-13 2 0,-22 1 0,-20-2 0,33-10 0,-3-1 0,-7-1 0,-1 0 0,-7-1 0,-1 0 0,-5 0 0,-2-2 0,2 0 0,1-2 0,1-1 0,2-1 0,3-1 0,0 0 0,-5-2 0,-2 0 0,-10 0 0,-6-1-328,20-2 0,-3-2 0,-2-1 294,-8-1 0,-4-3 0,0-1 34,17 1 0,0-1 0,-1-1 0,0-1 0,-3 0 0,-1-1 0,0 0 0,1 0 0,2 1 0,1 0 0,0 1 0,1-1 0,-22-3 0,1 0 0,2 1 0,5 1 0,2 0 0,2 1 0,8 1 0,2 0 0,1 1-78,4 0 0,2 0 0,-1 0 78,2 1 0,0 1 0,0 0 0,-32-4 0,0 0 0,31 4 0,-1 0 0,1-1 0,-33-4 0,3 0 0,11 2 0,3-1 0,13 2 0,4-1 0,-29-5 0,36 7 983,25 4-894,11 2 159,10 5-248,43 40 0,13 13 0,-2-7 0,3 4 0,-4-3 0,0 0 0,5 3 0,0 0 0,-6-7 0,-2-4 0,23 21 0,-19-26 0,-25-26 0,-1-5 0,0-3 0,2-1 0,5 0 0,5 0 0,2 0 0,4 0 0,0 0 0,7 0 0,10-1 0,13-3 0,15 1 0,8-3 0,6 2 0,0-2 0,1-3 0,6-2 0,-47 4 0,2-1 0,3-1 0,1-1 0,2 0 0,2 0 0,5-1 0,2 0 0,2-1 0,2 1 0,5 1 0,3 1 0,5 0 0,2 0 0,-1 2 0,0 2 0,3 1 0,-2 1 0,-5 1 0,-1 0 0,-6 2 0,0 0 0,-3-1 0,-1 0 0,0-1 0,-1 0 0,1 0 0,0 0 0,2 0 0,-1 1 0,-1 0 0,0 1 0,-1 0 0,-1 0 0,-2 0 0,-1 0 0,-5 0 0,-2-1 0,-4-1 0,-3 0 0,38-3 0,-13-4 0,-12-1 0,-4-2 0,-4-1 0,-6 1 0,-9 1 0,-11 3 0,-8 0 0,-8 3 0,-5 0 0,-3-2 0,-4 0 0,2-1 0,-3-2 0,0-3 0,-1-3 0,-1-7 0,-1-7 0,0-3 0,0 0 0,0 4 0,0 8 0,0 6 0,0 5 0,-8 1 0,-15-4 0,-24-2 0,-22-3 0,-19-5 0,38 13 0,-1-1 0,-1 0 0,0 1 0,-1 2 0,1 0 0,-42-2 0,17 3 0,21 2 0,29 2 0,106 1 0,-30 4 0,6 2 0,14 0 0,9-1 0,-2 2 0,23 2 0,-3 1 0,-12-1 0,-5-1 0,-15-2 0,-9-1 0,-2-1 0,-16-2 0,-10 0 0,-5 0 0,-1 0 0,-1 0 0,0 0 0,-3 0 0,-5 2 0,-5 3 0,-5 5 0,-2-1 0,0 4 0,0-1 0,0 4 0,0 2 0,1 3 0,2-2 0,3-2 0,1-3 0,-3-3 0,-8-4 0,-16 1 0,-24 3 0,-3-4 0,-7-1 0,-16 1 0,-6-2 0,-8-1 0,-2-2 0,-1 0 0,2-1 0,14-1 0,2 0 0,8 0 0,3 0 0,4 0 0,2 0 0,-38-3 0,14-3 0,12-2 0,15 0 0,8 2 0,11 3 0,10 2 0,2-19 0,12 15 0,-2-14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4:34.319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70 103 24575,'67'-5'0,"23"1"0,-31 4 0,3 0 0,5 0 0,1 0 0,8 0 0,2 0 0,6 0 0,1 0 0,6 0 0,0 0 0,4 0 0,0 0 0,-5 0 0,-2 0 0,-7-1 0,-1-2 0,-7-3 0,-2-2 0,-4-1 0,-2-1 0,-7-1 0,-3-1 0,42-6 0,-18 9 0,-15 4 0,-7 4 0,-1 1 0,5 0 0,14 0 0,14 3 0,4 8 0,-2 6 0,-13 6 0,-10 1 0,-4-2 0,-3-1 0,1-4 0,2-2 0,4-3 0,3-7 0,5-2 0,-1-3 0,-2 0 0,-8 0 0,-7 0 0,-11 0 0,-5 0 0,-2 0 0,-3 0 0,1 0 0,-2-2 0,-4-4 0,-4 1 0,-5-3 0,-2 3 0,-1 3 0,3-1 0,4 3 0,3 0 0,2 0 0,1 0 0,-2 0 0,4 0 0,10 0 0,8 0 0,11 0 0,-3 0 0,-12 0 0,-15 2 0,-17 2 0,-9 2 0,-7 2 0,-1 3 0,0 9 0,0 10 0,0 14 0,0 2 0,0-4 0,0-10 0,0-10 0,0-4 0,0 1 0,0 4 0,0 4 0,0 0 0,0-4 0,0-6 0,0-5 0,0-2 0,0-1 0,0 2 0,-2-1 0,-6-2 0,-19-3 0,-62-2 0,23-1 0,-4 0 0,-9 0 0,0 0 0,3 0 0,3-1 0,20-1 0,3 0 0,-32 0 0,-7 3 0,35-1 0,-5-1 0,-14 1 0,-6 1 0,-12 0 0,-5 0-253,22 0 0,-2 0 1,0 0 252,-2 0 0,-2 1 0,2 1 0,0 0 0,0 1 0,1 1 0,0 0 0,1 1 0,1 0 0,-24 4 0,3 0 0,7-1 0,3 0 0,8-1 0,4-2 0,5-2 0,1-1 0,-2-2 0,-1 0 0,-3-1 0,-2-1 0,-6-1 0,-2 0 0,-2 0 0,-1 0 0,3 0 0,1 0 379,4-2 0,2-2-379,10-2 0,3-2 0,11-1 0,3-2 0,-34-14 0,25 4 0,16 5 0,14 3 0,13 4 0,8 0 0,4-3 0,3-7 0,0-16 0,-7-25 0,-10-22 0,-11-12 0,-4 7 0,4 19 0,9 23 0,9 21 0,20 11 0,45 9 0,3 2 0,9 1 0,-3 2 0,5 0 0,4 0-328,13 2 0,5 1 0,1 2 211,-18-1 1,3 1 0,0 1 0,0 1 116,2 2 0,1 1 0,1 1 0,-1 1 0,1 1 0,-1 1 0,1 1 0,-1-1 0,-4 1 0,-1 0 0,0 1 0,-1-1 0,19 5 0,0-1 0,-2 0-196,-9-3 0,-1 0 0,-3-2 196,-10-1 0,-1 0 0,-3-2 0,22 3 0,-4-3 0,-13-3 0,-4-2 0,-8-2 0,-1-2 0,-4-2 0,-1-1 983,42 0-562,-12 0 212,-5 0-633,-4 0 0,1 0 0,1 0 0,-8 0 0,-7 0 0,-8 0 0,-1 0 0,0 0 0,1 0 0,-2 0 0,-2 0 0,0 0 0,0 0 0,-3 0 0,-4 0 0,-6 0 0,-7 0 0,-7 0 0,-6-3 0,-2-1 0,-1-3 0,2-8 0,2-4 0,-1-6 0,0-7 0,-5-1 0,-3 0 0,-1 6 0,-2 8 0,3 14 0,2 24 0,0 29 0,-2 29 0,-3-25 0,-1 2 0,-3 39 0,-3-28 0,-5-28 0,-7-34 0,-9 3 0,-8 1 0,-7 1 0,-3 1 0,1-1 0,1-3 0,-1-3 0,-6-1 0,-17-1 0,-25-1 0,32-3 0,-4-2 0,-10-4 0,-3-3 0,-6-3 0,-2-3 0,4-1 0,2-1 0,7 1 0,3 2 0,12 1 0,3 2 0,-30-6 0,15 6 0,8 6 0,4 6 0,4 1 0,-1 2 0,-2-3 0,-8-3 0,-7-6 0,-2-8 0,6-4 0,6-8 0,10-2 0,9 2 0,8 4 0,7 6 0,3 6 0,-1 5 0,-9 1 0,-11 4 0,-17 2 0,-17 2 0,-17 2 0,40 0 0,-1 0 0,-3-1 0,1 2 0,-2 0 0,1 0 0,4 2 0,0 1 0,-42 3 0,9-1 0,9-3 0,7-3 0,2 0 0,2 0 0,0 0 0,-7 0 0,-3-3 0,-2-5 0,5-5 0,11 1 0,15 1 0,27 6 0,66 29 0,35 14 0,3 0 0,12 5 0,-16-8 0,7 3 0,6 2 0,1-2-197,-11-7 0,3-1 1,1 0-1,0-1 0,0-1 0,-3-2 0,0-1 1,1 0-1,-2-2 0,-2-1 2,11 1 1,-1-1 0,-3-2 0,-5-2 194,6 0 0,-4-3 0,-11-3 0,-11-4 0,-8-1 0,29 2 0,-31-3 0,-25-4 0,-15 1 983,-55-17 0,-43-18-594,21 10 1,-5-2-390,-16-6 0,-1-1 0,-1 1 0,1 1 0,0 2 0,1 0 0,5 3 0,4 0 0,14 6 0,5 1 0,-31-10 0,34 9 0,22 7 0,16 3 0,8 2 0,6-1 0,48-13 0,38-1 0,-18 6 0,7 2 0,11 0 0,3 3 0,3 0 0,0 2 0,-7 3 0,-3 1 0,-6-1 0,-4 1 0,-15 2 0,-5 0 0,19-2 0,-24 1 0,-17 3 0,-13-3 0,-5 2 0,-6-3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5:04.255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4565 67 24575,'-79'0'0,"-1"0"0,12 0 0,-4 0 0,-4 0 0,-18 0 0,-5 0 0,-5 0 0,12 0 0,-4 0 0,-2 0 0,-1 0 0,14 0 0,-2 0 0,0 0 0,-1 0 0,1 0 0,-1 0 0,0 0 0,0 0 0,-1 0 0,1 0-197,-1 0 0,-1 0 1,0 0-1,1 0 0,3 0-49,-9 0 0,2 0 0,2 0 0,3 0-63,-10 0 1,3 0-1,6 0 650,-17 0 1,13 0-342,37 0 0,6 0 0,-25 0 0,27 0 0,16 0 0,10 0 983,6 0 0,4 0-738,-1 0-245,-2 0 0,-5 0 0,-7 0 0,-8 0 0,-8 0 0,-7 0 0,-3 0 0,-6 0 0,-2 0 0,-3 0 0,3 0 0,5 0 0,0 0 0,0 0 0,-3 0 0,0 0 0,2-3 0,7 0 0,8-2 0,10-1 0,9 3 0,7-1 0,7-1 0,2-11 0,4 8 0,-1-6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5:08.854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220 752 24575,'54'0'0,"-1"0"0,8 0 0,4 0 0,13 0 0,3 0 0,9 0 0,4 0 0,-26 0 0,3 0 0,0 0-328,7 0 0,1 0 0,0 0 199,0 0 1,-1 0 0,-1 0 128,-2 0 0,-1 0 0,-2 0 222,25 0 1,-5 0-223,-13 0 0,-4 0 113,-5 0 1,-1 0-114,-4 0 0,-2 0 0,-1 0 0,-2 0 0,0 0 0,-1 0 348,-1 0 1,-1 0-349,-1 0 0,0 0 0,-3 0 0,0 0 0,0 0 0,0 0 0,2 0 0,0-2 0,2 1 0,0-1 0,1-1 0,-1 0 0,-2-2 0,-1 0 0,-2 0 0,0-1 0,-1 0 0,0-1 0,-1-1 0,0 0 0,46-8 0,-10 1 0,-10 1 0,-10 2 0,-8 1 0,-7 1 0,-4 1 0,-2 1 0,-2 2 0,-1 0 0,4-2 0,1 0 0,4 0 0,0 3 0,-6 0 0,-2 1 0,-5 1 0,-5 0 0,-6 1 0,-4-1 0,-2 0 0,0 1 0,-1 2 0,1 0 0,-1 0 0,-2-2 0,-5-2 0,-6-3 0,-5-5 0,-2-8 0,-9-15 0,-17-21 0,-20-15 0,-13-4 0,-5 3 0,5 14 0,9 15 0,9 11 0,8 14 0,6 6 0,2 4 0,1 5 0,1 1 0,-3 2 0,-3 0 0,-3 0 0,-1 2 0,-3 6 0,-1 5 0,1 9 0,3 5 0,6 1 0,3 1 0,3-3 0,2 0 0,3 1 0,0-4 0,4 0 0,2-5 0,3-3 0,4-4 0,1-3 0,21 0 0,11-6 0,28-4 0,20-7 0,-30 2 0,3-1 0,6 1 0,2-1 0,-3 1 0,-2 1 0,33-4 0,-30 6 0,-27 2 0,-12 2 0,-9 0 0,-49 5 0,-49 17 0,7-2 0,-18 4 0,-6 1-197,28-7 0,-3 0 1,-2 2-1,-3-1 0,0-1 0,-8 3 0,-3-1 1,-1 1-1,0-1 0,1-1 0,1-1 0,-2 1 1,1-2-1,3 0 0,4-3-49,1-1 0,4-2 0,3-1 0,2-1 224,-7 2 0,4-2 0,5-1 22,-10 0 0,9-2 0,23-3 0,8-1 0,-5-1 0,28-1 983,13 0 0,4 0 0,0 0 0,-14 0-913,-13 0-70,-23-2 0,-15-6 0,-13-8 0,-10-10 0,46 11 0,-1 0 0,1 0 0,0 0 0,-41-10 0,16 7 0,13 5 0,11 5 0,5 0 0,-2 0 0,-7-5 0,-9-2 0,-5-4 0,1-1 0,9 1 0,11 1 0,11 6 0,9 2 0,7 4 0,3 2 0,3 2 0,-2 2 0,-4 0 0,-8 0 0,-13 0 0,-14-3 0,-14-2 0,-8-4 0,4-1 0,13 2 0,17 1 0,20 2 0,13 0 0,86 3 0,-20 1 0,9 0 0,14 0 0,11 1 0,3 1-246,-13-2 0,4 1 0,1 1 0,1-1 0,10 0 0,2 0 0,1 0 0,0 0 203,-2 0 0,1 0 0,0 0 0,-3 0-203,-7 0 0,-1 0 0,-1 0 0,-4 0 222,12 0 1,-4 0 0,-4 0 23,-15 0 0,-3 0 0,-3 0 0,13 0 0,-6 0 0,-16 0 0,-4 0 0,34 0 983,-3 0 0,-2 3 0,-1 3-738,0 2-245,-4 2 0,0 1 0,0-1 0,3-1 0,6-2 0,9-3 0,-42-3 0,0 0 0,-1-1 0,0 0 0,45 0 0,-15 0 0,-19 0 0,-16 0 0,-13 0 0,-6 0 0,-1 0 0,-1 0 0,-2 0 0,-5-2 0,-6-3 0,-5-2 0,-6-3 0,-8-4 0,-7 0 0,-6 1 0,-1 4 0,4 4 0,-2 2 0,1-1 0,-1 0 0,2 1 0,2 1 0,-21-11 0,23 10 0,-14-10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5:17.330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512 10 24575,'53'-3'0,"0"1"0,23-1 0,7 2 0,-11 0 0,4 2 0,3-1 0,14 0 0,5 0 0,5 0 0,-9 0 0,5 0 0,1 0 0,0 0-197,-19 0 0,0 0 1,0 0-1,-1 0 0,0 0-49,15 0 0,0 0 0,-1 0 0,-4 0 0,-10 0 0,-1 0 0,-4 0 0,-5 0-76,26 0 0,-7 0 322,-9 0 0,-4 0 417,-14 0 1,-3 0-418,35 0 0,-23 0 0,-13 2 983,-5 1 0,-2 0-188,3-1-795,6 1 0,9 0 0,8 1 0,12-2 0,6-2 0,4 0 0,-1 0 0,-11 0 0,-15 0 0,-11 0 0,-12 0 0,-3 0 0,1 0 0,-3 0 0,-3 0 0,-7 0 0,-6 0 0,-9 2 0,-8 1 0,-5 5 0,-3 4 0,1 8 0,3 15 0,1 19 0,3 26 0,3 15 0,-7-45 0,-1 1 0,5 42 0,-2-21 0,-4-16 0,-2-17 0,0-14 0,-3-8 0,0-4 0,0 0 0,0 3 0,0-2 0,-2-2 0,-8-4 0,-16-5 0,-24-3 0,-26 0 0,21-1 0,-4-1 0,-4-1 0,-1 0 0,2-1 0,0 1 0,6-1 0,4 0 0,-23-2 0,13 3 0,12 0 0,10 1 0,6 0 0,6-1 0,3 0 0,2 0 0,3 3 0,-4 0 0,-2 0 0,-6 0 0,-3 0 0,-1 0 0,1 0 0,-1 0 0,-8 0 0,-15 0 0,-26 0 0,30 0 0,-3 0 0,-12 0 0,-2 0 0,-8 0 0,0 0 0,-2 0 0,0 0 0,3 0 0,0 0 0,2 0 0,1 0 0,2 0 0,0 0 0,2 1 0,1 1 0,0 0 0,2 0 0,2 1 0,3 0 0,3 0 0,1 0 0,6-1 0,2 0 0,-38 1 0,17-3 0,14 0 0,12 0 0,7 0 0,7 0 0,3 0 0,4 2 0,1 1 0,-1-1 0,-7 3 0,-9-2 0,-8 2 0,-10 4 0,-1-3 0,1 0 0,5-1 0,8-2 0,5 0 0,8-1 0,6-2 0,3 0 0,1 0 0,0 0 0,0 0 0,0 0 0,0 0 0,0 0 0,0 0 0,5 0 0,2 0 0,4 0 0,1 0 0,2-1 0,2-1 0,2-10 0,3 1 0,1-7 0,2 1 0,0 0 0,0-3 0,0-3 0,-3-3 0,-2-4 0,0 0 0,-2 2 0,2 5 0,5 7 0,11 6 0,23 3 0,22 0 0,25 0 0,18-2 0,-45 4 0,0 0 0,4 0 0,-1 0 0,-2 0 0,0 1 0,-4-1 0,-1 0 0,41-4 0,-8 0 0,-7-2 0,-10 1 0,-5 2 0,-6-1 0,-3 0 0,-6 2 0,-4-1 0,1 1 0,1 2 0,6-2 0,8 1 0,11-2 0,12-1 0,6 1 0,4-1 0,-3 0 0,1-1 0,7-3 0,-44 6 0,2 0 0,7 0 0,0 1 0,4-1 0,1 0 0,2 1 0,-1 0 0,0 1 0,-1 0 0,-5 0 0,-1 1 0,-4 0 0,-2 1 0,38-1 0,-11 1 0,-11 3 0,-6 0 0,-1 0 0,2 0 0,2 0 0,-2 3 0,-2 2 0,-6 5 0,-7 2 0,-8-2 0,-7 1 0,-6-1 0,-3-1 0,-3 3 0,-3 2 0,4 9 0,4 14 0,6 11 0,4 7 0,-4-3 0,-5-10 0,-10-13 0,-8-11 0,-5-5 0,-5-4 0,-54-5 0,-34-6 0,14-2 0,-7-4 0,-12-3 0,-2-3 0,27 1 0,-1-1 0,2-1 0,-23-6 0,5 0 0,18 3 0,7 1 0,-10-4 0,45 14 0,9 4 0,4 3 0,2 0 0,-2-1 0,2 1 0,-4 0 0,-3-2 0,-9-2 0,-13-1 0,-14-3 0,-15 0 0,-18-1 0,33 4 0,-2 0 0,-10 0 0,-3 1 0,-10-1 0,-4 1 0,-8-2 0,-3 1 0,-5-1 0,-2 0 0,32 2 0,-1 0 0,1 0 0,-31-4 0,3 1 0,6 1 0,2 1 0,12 2 0,3-1 0,11 2 0,4-1 0,-36-3 0,25-1 0,16-1 0,12-1 0,10 2 0,6-1 0,5 4 0,4 0 0,1 0 0,-4 1 0,-6 0 0,-7 2 0,-8-2 0,-9 0 0,-9 0 0,-14 0 0,-19-3 0,41 3 0,-3-2 0,-9-1 0,-2-2 0,-3-1 0,-1 0 0,1-1 0,1 1 0,3-1 0,3 1 0,-28-4 0,30 5 0,28-8 0,18 10 0,7-6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8T13:35:28.874"/>
    </inkml:context>
    <inkml:brush xml:id="br0">
      <inkml:brushProperty name="width" value="0.35" units="cm"/>
      <inkml:brushProperty name="height" value="0.35" units="cm"/>
      <inkml:brushProperty name="color" value="#050505"/>
    </inkml:brush>
  </inkml:definitions>
  <inkml:trace contextRef="#ctx0" brushRef="#br0">300 766 24575,'87'0'0,"-25"0"0,8 0 0,-4 0 0,5 0 0,2 0 0,8 0 0,2 0 0,1 0 0,1 0 0,0 0 0,0 0 0,-6 0 0,-1 0 0,-2 0 0,20 0 0,-5 0 0,-13 0 0,-4 0 0,-16 0 0,-4 0 0,28 0 0,-18 0 0,-6 0 0,3 0 0,3-2 0,4-3 0,3-5 0,2-5 0,4-4 0,3-3 0,6-4 0,7 0 0,-42 12 0,0 1 0,0-1 0,0 1 0,-1 0 0,1 2 0,45-9 0,-4 4 0,-3 4 0,-2 3 0,-4 0 0,-3 3 0,-3 3 0,5 0 0,9 3 0,-41 0 0,1 0 0,2 0 0,1 0 0,-1 0 0,-1 0 0,44 4 0,-15 6 0,-12 4 0,-13 4 0,-11-1 0,-6-3 0,-8-1 0,-4-2 0,-3-3 0,-4 0 0,-1-4 0,-5 1 0,-8-1 0,-57-2 0,-11 1 0,1 0 0,-6 2 0,3 2 0,-3 2 0,-21 4 0,-4 3 0,-1 1 0,0 0 0,8-1 0,3-2 0,14-2 0,6-3 0,-12 2 0,21-5 0,6-3 0,6-1 0,1-2 0,-5 0 0,-11 0 0,-12 0 0,-18 0 0,-7 0 0,-3 0 0,9 0 0,17 0 0,17-1 0,16-2 0,8 0 0,5-2 0,0-1 0,-7-2 0,-11-5 0,-13-5 0,-14-4 0,-14 0 0,-11 1 0,45 12 0,-1 0 0,0 1 0,0 2 0,0 0 0,0 0 0,-47-3 0,-1 3 0,2 2 0,46 2 0,-1 1 0,-5 1 0,-1 0 0,-5-1 0,-2-1 0,-7-1 0,-2 0 0,-2-2 0,0-1 0,-2-1 0,2 0 0,2 0 0,2 0 0,7-1 0,2 1 0,6 0 0,3 0 0,-35-6 0,13 2 0,13 2 0,9 1 0,7 0 0,6-1 0,4-1 0,5-3 0,4-1 0,4-2 0,6 0 0,3 2 0,5 1 0,5 4 0,1-1 0,3 0 0,12-4 0,21-5 0,29-4 0,29-3 0,-37 12 0,2 0 0,4 0 0,1 0 0,-1 2 0,0-1 0,-2 1 0,-1 1 0,-4 0 0,-2 2 0,38-8 0,-15 2 0,-13 4 0,-14 2 0,-6 4 0,-4 3 0,-1 2 0,-3 0 0,0 0 0,0 0 0,-1 0 0,4 2 0,4 4 0,7 3 0,10 2 0,8 0 0,10 1 0,12 0 0,-36-7 0,1 0 0,5-2 0,3 0 0,4-2 0,2 0 0,10 0 0,3-2 0,12 1 0,2-3 0,-22 0 0,2-2 0,0-2-186,4 0 1,-1-1 0,1-1 185,-1-1 0,0 0 0,-1 0 0,-4 0 0,-1 0 0,-1 1 0,23 0 0,-2 2 0,-11 3 0,-3 0 0,-14 2 0,-3 1 0,38 1 0,-18 0 0,-11 0 556,-11 0-556,-7 0 0,-6 0 0,-5 0 0,-4 0 0,-5 0 0,-4 0 0,-3 0 0,-5 0 0,-3 0 0,-1 0 0,-4 2 0,0 0 0,-1 0 0,-2 3 0,4 1 0,0 3 0,2 3 0,2 2 0,-1-1 0,-2 1 0,0-2 0,-4-1 0,0 1 0,1 1 0,0-2 0,1 0 0,1-2 0,-3-1 0,0 3 0,-1-1 0,2 3 0,2 0 0,0 2 0,1 0 0,-1 1 0,0 0 0,0-3 0,-2-2 0,-2-4 0,-1-2 0,1 3 0,0 1 0,2 1 0,1 1 0,0-1 0,-1 1 0,0 1 0,0-1 0,-2 0 0,0-2 0,-2 0 0,-2 0 0,-38-1 0,-36-4 0,10-2 0,-6 0 0,-10-2 0,-1 0 0,-2-1 0,1-2 0,2 0 0,3-3 0,11 0 0,4-1 0,-29-6 0,27 2 0,26 4 0,0-3 0,-2-2 0,-8-2 0,-3 0 0,-1 2 0,3 0 0,6 2 0,5 2 0,5 3 0,4 0 0,0 3 0,0-1 0,-4 1 0,-5 2 0,-7 0 0,-9 0 0,-10 0 0,-9 0 0,-9 0 0,-10 0 0,-10 0 0,48 0 0,0 0 0,1 0 0,-1 0 0,-45 0 0,3 0 0,-4 0 0,46 0 0,0 0 0,-2 0 0,0 0 0,-1 0 0,-1 0 0,0-1 0,-1-1 0,-3 0 0,0-2 0,-2-2 0,-1-2 0,-2-1 0,-1-3 0,3-1 0,0-1 0,6-1 0,2 1 0,-38-10 0,21 4 0,17 6 0,10 2 0,10 3 0,7 4 0,1 0 0,2-1 0,0 1 0,1-3 0,-1 0 0,3 1 0,0 0 0,1 2 0,6 1 0,-1-3-246,1-17 0,7 14 0,0-10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63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Cybersecurity Solutions Powered by Proton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provide innovative and effective cybersecurity solutions tailored to your specific needs.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Omar Nader Ragab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id: 231005822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174B7-2A0A-E070-8F71-19E1C4D0F4A1}"/>
                  </a:ext>
                </a:extLst>
              </p14:cNvPr>
              <p14:cNvContentPartPr/>
              <p14:nvPr/>
            </p14:nvContentPartPr>
            <p14:xfrm>
              <a:off x="12718144" y="7786886"/>
              <a:ext cx="1783800" cy="282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174B7-2A0A-E070-8F71-19E1C4D0F4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5504" y="7724246"/>
                <a:ext cx="1909440" cy="40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What does proton offer?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Text 2"/>
          <p:cNvSpPr/>
          <p:nvPr/>
        </p:nvSpPr>
        <p:spPr>
          <a:xfrm>
            <a:off x="999173" y="3386138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Secure by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is a robust framework that emphasizes secure coding practices from the start.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9" name="Text 6"/>
          <p:cNvSpPr/>
          <p:nvPr/>
        </p:nvSpPr>
        <p:spPr>
          <a:xfrm>
            <a:off x="4843224" y="3386138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Threat Prevention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approach proactively mitigates vulnerabilities and potential security risks.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3" name="Text 10"/>
          <p:cNvSpPr/>
          <p:nvPr/>
        </p:nvSpPr>
        <p:spPr>
          <a:xfrm>
            <a:off x="949404" y="581013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ensures the confidentiality and integrity of your data, protecting it from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8229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Our Cybersecurity Firm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offer a range of cybersecurity services designed to safeguard your business, systems, and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design: our design is futuristic and it depends on the color that represents technology which is blue and red like the threat alert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266A2D-0B5B-647A-68EB-498E356A15DE}"/>
                  </a:ext>
                </a:extLst>
              </p14:cNvPr>
              <p14:cNvContentPartPr/>
              <p14:nvPr/>
            </p14:nvContentPartPr>
            <p14:xfrm>
              <a:off x="12613384" y="7787246"/>
              <a:ext cx="1922400" cy="29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266A2D-0B5B-647A-68EB-498E356A15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0384" y="7724246"/>
                <a:ext cx="2048040" cy="42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77153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7153"/>
            <a:ext cx="5486400" cy="30952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1520" y="727472"/>
            <a:ext cx="5225891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HTML and CSS 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1694140"/>
            <a:ext cx="522565" cy="5225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1520" y="242566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 page</a:t>
            </a:r>
          </a:p>
        </p:txBody>
      </p:sp>
      <p:sp>
        <p:nvSpPr>
          <p:cNvPr id="7" name="Text 2"/>
          <p:cNvSpPr/>
          <p:nvPr/>
        </p:nvSpPr>
        <p:spPr>
          <a:xfrm>
            <a:off x="731520" y="287762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Basic home page with navigation bar and slogan and  why you should choose us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used normal &lt;header&gt; element in HTML and styled it to be a navigation bar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31520" y="457069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31520" y="502265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5984200"/>
            <a:ext cx="522565" cy="5225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1520" y="6715720"/>
            <a:ext cx="261294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us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31520" y="7167682"/>
            <a:ext cx="76809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Talks about what is proton and what its goals to business</a:t>
            </a:r>
            <a:endParaRPr lang="en-US" sz="16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DC33CEC-88E0-E875-F8A2-DEAF9F7E7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510550"/>
            <a:ext cx="5486400" cy="3126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Services page.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773073" y="254079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Poppins" pitchFamily="2" charset="77"/>
                <a:ea typeface="Roboto" panose="02000000000000000000" pitchFamily="2" charset="0"/>
                <a:cs typeface="Poppins" pitchFamily="2" charset="77"/>
              </a:rPr>
              <a:t>Describing our services</a:t>
            </a:r>
          </a:p>
        </p:txBody>
      </p:sp>
      <p:sp>
        <p:nvSpPr>
          <p:cNvPr id="6" name="Text 2"/>
          <p:cNvSpPr/>
          <p:nvPr/>
        </p:nvSpPr>
        <p:spPr>
          <a:xfrm>
            <a:off x="773073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grid CSS, we explained our services and what does it do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Grid helped in the design to make stable container and design it easily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773073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Choose your security plan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3072" y="4766946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 can use your security plan and the prices of it also with CSS grid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73072" y="602045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Classifying the subscription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3072" y="6522558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We classified our subscriptions and what is the differences</a:t>
            </a:r>
            <a:endParaRPr lang="en-US" sz="170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1205AE4-24A7-046C-53FE-FC460D45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927" y="63014"/>
            <a:ext cx="6162199" cy="385137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EF1FD12-2F26-1678-C27B-510A17D3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687" y="3914388"/>
            <a:ext cx="5382678" cy="33641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6588C8-E4E1-9E14-6CD7-DF1E5D68B272}"/>
                  </a:ext>
                </a:extLst>
              </p14:cNvPr>
              <p14:cNvContentPartPr/>
              <p14:nvPr/>
            </p14:nvContentPartPr>
            <p14:xfrm>
              <a:off x="12862864" y="7779686"/>
              <a:ext cx="1604880" cy="36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6588C8-E4E1-9E14-6CD7-DF1E5D68B2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0224" y="7717046"/>
                <a:ext cx="1730520" cy="49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0908"/>
            <a:ext cx="13100685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Forms.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4858" y="647950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 up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4858" y="6951940"/>
            <a:ext cx="638639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form in HTML I made a sign up form. Our business is mostly B2B so we expected companies to sign up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479030" y="6479619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Contact us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79030" y="6952059"/>
            <a:ext cx="638651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Because we are a B2B business we made a contact us page to consider of anyone wanted support</a:t>
            </a:r>
            <a:endParaRPr lang="en-US" sz="1700" dirty="0"/>
          </a:p>
        </p:txBody>
      </p:sp>
      <p:pic>
        <p:nvPicPr>
          <p:cNvPr id="10" name="Picture 9" descr="A screenshot of a login form&#10;&#10;Description automatically generated">
            <a:extLst>
              <a:ext uri="{FF2B5EF4-FFF2-40B4-BE49-F238E27FC236}">
                <a16:creationId xmlns:a16="http://schemas.microsoft.com/office/drawing/2014/main" id="{6F2745B8-EAEE-7CA5-8931-65609B77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5" y="2026894"/>
            <a:ext cx="6260210" cy="391263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9AB27CB-4886-0176-9868-731361805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2097880"/>
            <a:ext cx="6469950" cy="4043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07CDA5-8400-1767-75F5-921C18BAC305}"/>
                  </a:ext>
                </a:extLst>
              </p14:cNvPr>
              <p14:cNvContentPartPr/>
              <p14:nvPr/>
            </p14:nvContentPartPr>
            <p14:xfrm>
              <a:off x="12866464" y="8018006"/>
              <a:ext cx="1643760" cy="2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07CDA5-8400-1767-75F5-921C18BAC3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3464" y="7955006"/>
                <a:ext cx="1769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3B4091-56DD-72E4-2330-BDE9A915C084}"/>
                  </a:ext>
                </a:extLst>
              </p14:cNvPr>
              <p14:cNvContentPartPr/>
              <p14:nvPr/>
            </p14:nvContentPartPr>
            <p14:xfrm>
              <a:off x="12787264" y="7747286"/>
              <a:ext cx="1763640" cy="271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3B4091-56DD-72E4-2330-BDE9A915C0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24264" y="7684286"/>
                <a:ext cx="1889280" cy="39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If I </a:t>
            </a:r>
            <a:r>
              <a:rPr lang="en-US" sz="4300" dirty="0" err="1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choosed</a:t>
            </a: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a plan. What will happen?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7" name="Text 4"/>
          <p:cNvSpPr/>
          <p:nvPr/>
        </p:nvSpPr>
        <p:spPr>
          <a:xfrm>
            <a:off x="1053941" y="2645569"/>
            <a:ext cx="9656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The plan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The app will display your plan in a new page and the options again to avoid choosing the wrong plan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1007626" y="4489013"/>
            <a:ext cx="189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435363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Type your information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Because we are B2B we expect companies to have special requests in cybersecurity so we made a form to take any special requests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17" name="Text 14"/>
          <p:cNvSpPr/>
          <p:nvPr/>
        </p:nvSpPr>
        <p:spPr>
          <a:xfrm>
            <a:off x="1005483" y="6332458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thanks page (in the next slide)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Thanks page that says the order is done and proton will contact you shortly to work with you!</a:t>
            </a:r>
            <a:endParaRPr lang="en-US" sz="17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138AE0F-A8FD-8C59-9532-A5FEE625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71" y="359293"/>
            <a:ext cx="6258044" cy="3911278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009037C-1DAA-657D-8EC4-511738EB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770" y="3849885"/>
            <a:ext cx="6178629" cy="3830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B600A1-8DFA-8A60-8E82-2BAAB27E8DE7}"/>
                  </a:ext>
                </a:extLst>
              </p14:cNvPr>
              <p14:cNvContentPartPr/>
              <p14:nvPr/>
            </p14:nvContentPartPr>
            <p14:xfrm>
              <a:off x="12739384" y="7776086"/>
              <a:ext cx="1741680" cy="30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B600A1-8DFA-8A60-8E82-2BAAB27E8D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6384" y="7713086"/>
                <a:ext cx="1867320" cy="43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0A364A-9AF1-0B02-CEEE-257237F5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95" y="1378424"/>
            <a:ext cx="7772400" cy="4857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F55E4E-9C7A-4628-3801-F1CF157B9533}"/>
                  </a:ext>
                </a:extLst>
              </p14:cNvPr>
              <p14:cNvContentPartPr/>
              <p14:nvPr/>
            </p14:nvContentPartPr>
            <p14:xfrm>
              <a:off x="12790144" y="7799846"/>
              <a:ext cx="1697760" cy="28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F55E4E-9C7A-4628-3801-F1CF157B9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7144" y="7737206"/>
                <a:ext cx="1823400" cy="4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8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7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2F2F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Conclusion: </a:t>
            </a:r>
            <a:r>
              <a:rPr lang="en-US" sz="4800" b="0" i="0" u="none" strike="noStrike" dirty="0">
                <a:solidFill>
                  <a:srgbClr val="FAEBD7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Realm of Cyber Chaos, Proton Brings Order.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7944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Proton is cybersecurity services provider that protect your business. So, it’s a must to make the website look futuristic and using the latest CSS tricks and HTML tags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426</Words>
  <Application>Microsoft Macintosh PowerPoint</Application>
  <PresentationFormat>Custom</PresentationFormat>
  <Paragraphs>56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Poppins Light</vt:lpstr>
      <vt:lpstr>Arial</vt:lpstr>
      <vt:lpstr>Poppins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Omar Abdullah</cp:lastModifiedBy>
  <cp:revision>6</cp:revision>
  <dcterms:created xsi:type="dcterms:W3CDTF">2024-12-18T13:04:09Z</dcterms:created>
  <dcterms:modified xsi:type="dcterms:W3CDTF">2024-12-18T13:36:21Z</dcterms:modified>
</cp:coreProperties>
</file>